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A4D74-BCCE-478E-909E-E357589CEC31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04DF1-2497-467B-BB4B-6EEDDAD40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34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A4D74-BCCE-478E-909E-E357589CEC31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04DF1-2497-467B-BB4B-6EEDDAD40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205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A4D74-BCCE-478E-909E-E357589CEC31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04DF1-2497-467B-BB4B-6EEDDAD40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352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A4D74-BCCE-478E-909E-E357589CEC31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04DF1-2497-467B-BB4B-6EEDDAD40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05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A4D74-BCCE-478E-909E-E357589CEC31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04DF1-2497-467B-BB4B-6EEDDAD40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179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A4D74-BCCE-478E-909E-E357589CEC31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04DF1-2497-467B-BB4B-6EEDDAD40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547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A4D74-BCCE-478E-909E-E357589CEC31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04DF1-2497-467B-BB4B-6EEDDAD40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801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A4D74-BCCE-478E-909E-E357589CEC31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04DF1-2497-467B-BB4B-6EEDDAD40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825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A4D74-BCCE-478E-909E-E357589CEC31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04DF1-2497-467B-BB4B-6EEDDAD40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482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A4D74-BCCE-478E-909E-E357589CEC31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04DF1-2497-467B-BB4B-6EEDDAD40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06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A4D74-BCCE-478E-909E-E357589CEC31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04DF1-2497-467B-BB4B-6EEDDAD40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183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A4D74-BCCE-478E-909E-E357589CEC31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04DF1-2497-467B-BB4B-6EEDDAD40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536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911A75A-91AF-4957-95B0-1F91BE3D13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371600"/>
            <a:ext cx="6400800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192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Little</dc:creator>
  <cp:lastModifiedBy>Karen Little</cp:lastModifiedBy>
  <cp:revision>2</cp:revision>
  <cp:lastPrinted>2019-05-04T18:32:42Z</cp:lastPrinted>
  <dcterms:created xsi:type="dcterms:W3CDTF">2019-05-04T18:31:09Z</dcterms:created>
  <dcterms:modified xsi:type="dcterms:W3CDTF">2019-05-04T19:32:44Z</dcterms:modified>
</cp:coreProperties>
</file>